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170"/>
  </p:normalViewPr>
  <p:slideViewPr>
    <p:cSldViewPr snapToGrid="0">
      <p:cViewPr varScale="1">
        <p:scale>
          <a:sx n="96" d="100"/>
          <a:sy n="96" d="100"/>
        </p:scale>
        <p:origin x="20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DE18B-D835-F0B1-6B32-0157D23F36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8EA05B-C6AA-0B27-106B-120112671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DEC299-36C3-C6F9-29E5-0C361E2CD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7F08F7-4A9E-424F-FC3A-222FD9D1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B2C120-A827-8489-0963-1ACDF7F3B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039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3946F-8C88-9F8D-88D5-53666F75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1C9A43-8085-E4DF-DD6A-DA904AC51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533283-0483-FF2F-DA13-88C8D8902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B5C545-590B-53A6-17D9-630125A7A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CE0DC2-63E4-522F-2002-4E4584351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274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55FC4C-70F0-C1CC-61FC-1CE19453EC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537D17-4E48-929C-39C4-7B91E0C9B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EA65E1-3C0C-F4D6-F451-ADAD8CD3F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391644-8B7A-55D1-48BE-DC1F80AD9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3979BC-EB8D-55D0-71B5-2AF804BC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242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C7025-4E90-29BE-2FA4-B2E6FB0B0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FAEAFF-5163-16C1-20EF-74FC4B319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1D16B7-9FA0-F29C-3AAB-3DF8A50DA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61F785-CDA7-960B-EF49-C08A1C34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9D2B78-AA86-2894-2006-269F6AB69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55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C772E-A5CC-CAE6-C895-695EEA512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A13C1B-F989-5377-CC9C-2F09724A0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FFB4B0-B55A-E7AB-4634-7D394AD2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867CC4-344C-44FE-F7F7-F81A564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3522F4-DAE6-ECCB-67A9-086D48CAE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889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BB2E7-CA0B-E47A-9C81-4445F6437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0A2799-9E28-FA43-C4EA-579FC299B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CE5D88-AB3A-9A0E-79F5-7F87DE97D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6703CB-EFAE-9EFC-4D0B-43E04AD5C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3C956B-AC6A-9857-517C-AB6E4D658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282137-C762-7B37-77B8-B22DDC08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95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5E868-FD74-58CE-5F30-61040422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76F6BD-3806-4D8B-216D-02B1F4DC5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8F69A5-78A0-96A8-D25C-68F5935E9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1C754B-17CD-2241-2409-6BDD67DB13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5D66316-AD09-B1C9-E123-FE32A54D0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7B807D8-6A7C-003E-0AC5-54E21355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9316FAB-DECD-465F-BA7C-6DC8D6126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63F647E-BDB1-5CED-46B0-F97B24D4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667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80C463-59AD-4A40-758E-CA0B1C7A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B0F61E-61B4-846C-844F-0DFC5C322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0F9E27-44AC-E690-5EB2-39F390E53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AB125B-CF4A-4622-55F5-E6C7CDC7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02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1B68799-CBD6-350D-D794-E7E63C7F8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2DB70A-DCDC-1164-2B0C-87941AEF4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F745AA-DD31-089D-B754-E802BD693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750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901BD-9463-EDE1-BED6-AE93DEB33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1F395A-005D-2791-BF70-992543DD9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BB8017-7BB8-76CC-0107-9CCA2FB9B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92F6DB-5346-0100-1123-53F8A0CC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54AFA9-C790-3EA0-3AB1-033A7AD5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F1EDD7-2E62-11CD-ABBA-BEB6D8943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607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BD8167-3A4C-2F17-2E86-51E2318B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E979E9F-8993-A150-EB6C-CC2541435C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56CD06-AE69-F375-6356-BCC535690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C302F8-9B76-E350-113A-97FACD6D7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FD86F4-195C-E903-5A6F-CA31C0907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3FCCC9-F838-CA06-4826-81A28544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362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952E31-F9C2-E993-16B2-5263FAECE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716414-6C75-3DA3-2C05-33E24F2EA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D20BFC-F2E5-1098-9EC8-5AAD3AA76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5FA73-D11E-744A-AF5D-E429A7F95383}" type="datetimeFigureOut">
              <a:rPr lang="es-CL" smtClean="0"/>
              <a:t>24-05-24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A60D8C-4680-82CC-4C68-DE7515DD0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9D4A31-1A87-1BCF-4812-58C3B8AB8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42C2C-A03D-9348-85F7-002DF05A965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340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4F9FE7-2ED0-DC7B-210C-857440E867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PPT</a:t>
            </a:r>
          </a:p>
        </p:txBody>
      </p:sp>
    </p:spTree>
    <p:extLst>
      <p:ext uri="{BB962C8B-B14F-4D97-AF65-F5344CB8AC3E}">
        <p14:creationId xmlns:p14="http://schemas.microsoft.com/office/powerpoint/2010/main" val="34197176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</dc:title>
  <dc:creator>Agencia Pausa</dc:creator>
  <cp:lastModifiedBy>Agencia Pausa</cp:lastModifiedBy>
  <cp:revision>1</cp:revision>
  <dcterms:created xsi:type="dcterms:W3CDTF">2024-05-24T20:10:24Z</dcterms:created>
  <dcterms:modified xsi:type="dcterms:W3CDTF">2024-05-24T20:10:38Z</dcterms:modified>
</cp:coreProperties>
</file>